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07" r:id="rId3"/>
    <p:sldId id="292" r:id="rId4"/>
    <p:sldId id="306" r:id="rId5"/>
    <p:sldId id="296" r:id="rId6"/>
    <p:sldId id="310" r:id="rId7"/>
    <p:sldId id="286" r:id="rId8"/>
    <p:sldId id="287" r:id="rId9"/>
    <p:sldId id="258" r:id="rId10"/>
    <p:sldId id="256" r:id="rId11"/>
    <p:sldId id="304" r:id="rId12"/>
    <p:sldId id="274" r:id="rId13"/>
    <p:sldId id="276" r:id="rId14"/>
    <p:sldId id="305" r:id="rId15"/>
    <p:sldId id="30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«Станция юных натуралистов»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44644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Тема: Эффективные формы экологического воспитания в дополнительном образовании»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    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  </a:t>
            </a:r>
            <a:r>
              <a:rPr lang="ru-RU" sz="2800" dirty="0" err="1" smtClean="0">
                <a:solidFill>
                  <a:schemeClr val="tx1"/>
                </a:solidFill>
              </a:rPr>
              <a:t>Супроненко</a:t>
            </a:r>
            <a:r>
              <a:rPr lang="ru-RU" sz="2800" dirty="0" smtClean="0">
                <a:solidFill>
                  <a:schemeClr val="tx1"/>
                </a:solidFill>
              </a:rPr>
              <a:t> И.Э., методист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     2021 год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903723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02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плакатов и листовок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Доклад Супроненко\IMG_20201027_113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59"/>
            <a:ext cx="4101027" cy="3744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Доклад Супроненко\dsc03859_1491725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7"/>
            <a:ext cx="4378088" cy="3528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88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9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7056784" cy="4955381"/>
          </a:xfrm>
        </p:spPr>
      </p:pic>
    </p:spTree>
    <p:extLst>
      <p:ext uri="{BB962C8B-B14F-4D97-AF65-F5344CB8AC3E}">
        <p14:creationId xmlns="" xmlns:p14="http://schemas.microsoft.com/office/powerpoint/2010/main" val="19406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Живой природы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C:\Users\Администратор\Desktop\DSC039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88843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Desktop\DSC0343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923928" cy="3629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054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«День урожая!»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Доклад Супроненко\20181019_143911(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3096344" cy="4896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3" descr="IMG_5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268760"/>
            <a:ext cx="4104457" cy="2611161"/>
          </a:xfrm>
          <a:prstGeom prst="rect">
            <a:avLst/>
          </a:prstGeom>
        </p:spPr>
      </p:pic>
      <p:pic>
        <p:nvPicPr>
          <p:cNvPr id="6147" name="Picture 3" descr="F:\Доклад Супроненко\IMG_5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89" y="4005065"/>
            <a:ext cx="4104457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49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«День птиц!»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Доклад Супроненко\DSC04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165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46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деятельность обучающихся СЮН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Доклад Супроненко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116457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23194"/>
            <a:ext cx="3744416" cy="2767701"/>
          </a:xfrm>
          <a:prstGeom prst="rect">
            <a:avLst/>
          </a:prstGeom>
        </p:spPr>
      </p:pic>
      <p:pic>
        <p:nvPicPr>
          <p:cNvPr id="1026" name="Picture 2" descr="F:\Доклад Супроненко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89508"/>
            <a:ext cx="3976227" cy="2479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97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Конференция юных исследователей окружающей среды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оклад Супроненко\dsc04390_1575017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3"/>
            <a:ext cx="4538034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оклад Супроненко\DSC04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4777"/>
            <a:ext cx="3600400" cy="2452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Администратор\Desktop\DSC0405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84304"/>
            <a:ext cx="3744416" cy="2457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084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F:\Доклад Супроненко\DSC04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888432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Навигатор\IMG_20200127_145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25429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05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и призёры конкурсов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Доклад Супроненко\S6303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320480" cy="3413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оклад Супроненко\IMG-20210819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61376"/>
            <a:ext cx="4225469" cy="3457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 СЮН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user\Desktop\IMG_5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форма занятий в объединениях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Доклад Супроненко\DSC01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50758"/>
            <a:ext cx="4104455" cy="2679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оклад Супроненко\IMG_4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1377"/>
            <a:ext cx="4032448" cy="2691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Доклад Супроненко\Мусор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6" y="4121696"/>
            <a:ext cx="4106657" cy="2547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Доклад Супроненко\DSC028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21696"/>
            <a:ext cx="4032447" cy="2547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38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Природоохранные акции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Администратор\Desktop\Чистый берег\20171117_1340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384376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1\Desktop\Навигатор\DSC03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268760"/>
            <a:ext cx="4036049" cy="26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Администратор\Desktop\Чистый берег\20171117_13494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68" y="4149079"/>
            <a:ext cx="4036049" cy="2400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430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Доклад Супроненко\DSC04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4320479" cy="2736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оклад Супроненко\DSC03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888432" cy="2736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оклад Супроненко\DSC04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60" y="4005064"/>
            <a:ext cx="4126160" cy="2695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28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483</TotalTime>
  <Words>72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Муниципальное бюджетное учреждение  дополнительного образования  «Станция юных натуралистов»</vt:lpstr>
      <vt:lpstr>Практическая деятельность обучающихся СЮН</vt:lpstr>
      <vt:lpstr>Конференция юных исследователей окружающей среды</vt:lpstr>
      <vt:lpstr>Участие в конкурсах</vt:lpstr>
      <vt:lpstr>Победители и призёры конкурсов</vt:lpstr>
      <vt:lpstr>Достижения обучающихся СЮН</vt:lpstr>
      <vt:lpstr>Игровая форма занятий в объединениях</vt:lpstr>
      <vt:lpstr>Природоохранные акции</vt:lpstr>
      <vt:lpstr>Экскурсии</vt:lpstr>
      <vt:lpstr>Выставки плакатов и листовок</vt:lpstr>
      <vt:lpstr>Слайд 11</vt:lpstr>
      <vt:lpstr>Уголок Живой природы</vt:lpstr>
      <vt:lpstr>Праздник «День урожая!»</vt:lpstr>
      <vt:lpstr>Праздник «День птиц!»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</dc:creator>
  <cp:lastModifiedBy>user</cp:lastModifiedBy>
  <cp:revision>49</cp:revision>
  <dcterms:created xsi:type="dcterms:W3CDTF">2014-05-12T13:26:02Z</dcterms:created>
  <dcterms:modified xsi:type="dcterms:W3CDTF">2021-08-25T14:38:06Z</dcterms:modified>
</cp:coreProperties>
</file>